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D01BEB-284A-45D6-9C88-73B9E7C161E0}" type="datetimeFigureOut">
              <a:rPr lang="sr-Latn-CS" smtClean="0"/>
              <a:pPr/>
              <a:t>26.9.2011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8F5AF4-417A-476C-9366-17C0A02EE4A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642910" y="1000108"/>
            <a:ext cx="635798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r-H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Ljiljana\My Documents\vanai\Mikroračunala\slike\140-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8229622" cy="2143140"/>
          </a:xfrm>
          <a:prstGeom prst="rect">
            <a:avLst/>
          </a:prstGeom>
          <a:noFill/>
        </p:spPr>
      </p:pic>
      <p:sp>
        <p:nvSpPr>
          <p:cNvPr id="6" name="Pravokutnik 5"/>
          <p:cNvSpPr/>
          <p:nvPr/>
        </p:nvSpPr>
        <p:spPr>
          <a:xfrm>
            <a:off x="714348" y="714356"/>
            <a:ext cx="52864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MEMORIJA</a:t>
            </a:r>
            <a:endParaRPr lang="hr-H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628" y="4000504"/>
            <a:ext cx="3686172" cy="2500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u="sng" dirty="0" smtClean="0">
                <a:solidFill>
                  <a:schemeClr val="accent2"/>
                </a:solidFill>
              </a:rPr>
              <a:t>Izradile</a:t>
            </a:r>
            <a:r>
              <a:rPr lang="hr-HR" dirty="0" smtClean="0"/>
              <a:t> : </a:t>
            </a:r>
          </a:p>
          <a:p>
            <a:pPr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Vrhovski Valentina </a:t>
            </a:r>
          </a:p>
          <a:p>
            <a:pPr>
              <a:buNone/>
            </a:pPr>
            <a:r>
              <a:rPr lang="hr-HR" dirty="0" smtClean="0"/>
              <a:t>        i </a:t>
            </a:r>
          </a:p>
          <a:p>
            <a:pPr>
              <a:buNone/>
            </a:pP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Široki Ivana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57478" cy="1143000"/>
          </a:xfrm>
        </p:spPr>
        <p:txBody>
          <a:bodyPr>
            <a:scene3d>
              <a:camera prst="perspectiveRelaxedModerately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57158" y="1142984"/>
            <a:ext cx="29289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KRAJ</a:t>
            </a:r>
          </a:p>
          <a:p>
            <a:pPr algn="ctr"/>
            <a:endParaRPr lang="hr-H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142976" y="2214554"/>
            <a:ext cx="626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Hvala na pažnji!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428596" y="500043"/>
            <a:ext cx="6429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solidFill>
                  <a:srgbClr val="FF0000"/>
                </a:solidFill>
              </a:rPr>
              <a:t>Literatura : </a:t>
            </a:r>
            <a:r>
              <a:rPr lang="hr-HR" dirty="0" smtClean="0"/>
              <a:t>http</a:t>
            </a:r>
            <a:r>
              <a:rPr lang="hr-HR" dirty="0" smtClean="0"/>
              <a:t>://www.informatika.buzdo.com/s140.htm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Memorija je sklopovlje za pamćenje podataka, sastavljena od mnoštva lokacija u koje se pohranjuje određeni broj bit-a. </a:t>
            </a:r>
          </a:p>
          <a:p>
            <a:endParaRPr lang="hr-HR" dirty="0" smtClean="0"/>
          </a:p>
          <a:p>
            <a:r>
              <a:rPr lang="hr-HR" dirty="0" smtClean="0"/>
              <a:t>Element memorije koji pamti podatak od jednog bit-a naziva se MEMORIJSKI ELEMENT ili MEMORIJSKA ČELIJA.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r>
              <a:rPr lang="hr-HR" dirty="0" smtClean="0"/>
              <a:t>U poluvodičkoj tehnologiji razvijeno je više vrsta memorije, koja se po funkciji i tehnologiji izrade dijeli na:</a:t>
            </a:r>
          </a:p>
          <a:p>
            <a:r>
              <a:rPr lang="hr-HR" dirty="0" smtClean="0"/>
              <a:t>RAM</a:t>
            </a:r>
          </a:p>
          <a:p>
            <a:r>
              <a:rPr lang="hr-HR" dirty="0" smtClean="0"/>
              <a:t>ROM</a:t>
            </a:r>
          </a:p>
          <a:p>
            <a:r>
              <a:rPr lang="hr-HR" dirty="0" smtClean="0"/>
              <a:t>PROM</a:t>
            </a:r>
          </a:p>
          <a:p>
            <a:r>
              <a:rPr lang="hr-HR" dirty="0" smtClean="0"/>
              <a:t>EPROM</a:t>
            </a:r>
          </a:p>
          <a:p>
            <a:r>
              <a:rPr lang="hr-HR" dirty="0" smtClean="0"/>
              <a:t>EEROM</a:t>
            </a:r>
          </a:p>
          <a:p>
            <a:r>
              <a:rPr lang="hr-HR" dirty="0" smtClean="0"/>
              <a:t>EAROM</a:t>
            </a:r>
          </a:p>
          <a:p>
            <a:r>
              <a:rPr lang="hr-HR" dirty="0" smtClean="0"/>
              <a:t>FLASHROM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2714644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Dakle, radna memorija računala dijeli se u dvije osnovne grupe: ROM i RAM.</a:t>
            </a:r>
          </a:p>
          <a:p>
            <a:r>
              <a:rPr lang="hr-HR" dirty="0" smtClean="0"/>
              <a:t>ROM je po kapacitetu podosta manji od RAM-a i nije raspoloživ korisniku već samo sustavu, te se u prikazu veličine memorije podataka ROM-a obično ne navodi.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6" name="Slika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5072098" cy="287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pl-PL" dirty="0" smtClean="0"/>
              <a:t>Na slici je prikazana DVODIMENZIONALNA organizacija radne memorije računala.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1028" name="Picture 4" descr="C:\Documents and Settings\Ljiljana\My Documents\vanai\Mikroračunala\slike\140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5305425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hr-HR" b="1" dirty="0" smtClean="0"/>
              <a:t>T</a:t>
            </a:r>
            <a:r>
              <a:rPr lang="it-IT" b="1" dirty="0" err="1" smtClean="0"/>
              <a:t>rodimenzionalna</a:t>
            </a:r>
            <a:r>
              <a:rPr lang="it-IT" b="1" dirty="0" smtClean="0"/>
              <a:t> </a:t>
            </a:r>
            <a:r>
              <a:rPr lang="it-IT" b="1" dirty="0" err="1" smtClean="0"/>
              <a:t>organizacija</a:t>
            </a:r>
            <a:r>
              <a:rPr lang="it-IT" b="1" dirty="0" smtClean="0"/>
              <a:t> </a:t>
            </a:r>
            <a:r>
              <a:rPr lang="it-IT" b="1" dirty="0" err="1" smtClean="0"/>
              <a:t>memorije</a:t>
            </a:r>
            <a:r>
              <a:rPr lang="it-IT" b="1" dirty="0" smtClean="0"/>
              <a:t>.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7239000" cy="1500198"/>
          </a:xfrm>
        </p:spPr>
        <p:txBody>
          <a:bodyPr/>
          <a:lstStyle/>
          <a:p>
            <a:r>
              <a:rPr lang="hr-HR" dirty="0" smtClean="0"/>
              <a:t>         </a:t>
            </a:r>
            <a:endParaRPr lang="hr-HR" dirty="0"/>
          </a:p>
        </p:txBody>
      </p:sp>
      <p:pic>
        <p:nvPicPr>
          <p:cNvPr id="2050" name="Picture 2" descr="C:\Documents and Settings\Ljiljana\My Documents\vanai\Mikroračunala\slike\140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547687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r>
              <a:rPr lang="pl-PL" b="1" dirty="0" smtClean="0"/>
              <a:t>Organizacija i posmak podataka u memoriji složaja.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3074" name="Picture 2" descr="C:\Documents and Settings\Ljiljana\My Documents\vanai\Mikroračunala\slike\140-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6730783" cy="2338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142984"/>
            <a:ext cx="7196166" cy="5312752"/>
          </a:xfrm>
        </p:spPr>
        <p:txBody>
          <a:bodyPr/>
          <a:lstStyle/>
          <a:p>
            <a:r>
              <a:rPr lang="hr-HR" b="1" dirty="0" err="1" smtClean="0"/>
              <a:t>Složaj</a:t>
            </a:r>
            <a:r>
              <a:rPr lang="hr-HR" b="1" dirty="0" smtClean="0"/>
              <a:t> s pomičnim vrhom.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098" name="Picture 2" descr="C:\Documents and Settings\Ljiljana\My Documents\vanai\Mikroračunala\slike\140-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357430"/>
            <a:ext cx="6000792" cy="3136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r>
              <a:rPr lang="hr-HR" dirty="0" smtClean="0"/>
              <a:t>Od veličine i složenosti programske potpore i očekivanih rezultata ovisiti će koliki radni i trajni memorijski resursi trebaju </a:t>
            </a:r>
            <a:r>
              <a:rPr lang="hr-HR" dirty="0" err="1" smtClean="0"/>
              <a:t>buti</a:t>
            </a:r>
            <a:r>
              <a:rPr lang="hr-HR" dirty="0" smtClean="0"/>
              <a:t> na raspolaganju u računalu.</a:t>
            </a:r>
          </a:p>
          <a:p>
            <a:endParaRPr lang="hr-HR" dirty="0" smtClean="0"/>
          </a:p>
          <a:p>
            <a:r>
              <a:rPr lang="hr-HR" dirty="0" smtClean="0"/>
              <a:t> No opće pravilo korisnika računalne tehnologije je: memorije nikad dosta.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200</Words>
  <Application>Microsoft Office PowerPoint</Application>
  <PresentationFormat>Prikaz na zaslonu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Gomilanje</vt:lpstr>
      <vt:lpstr> </vt:lpstr>
      <vt:lpstr> </vt:lpstr>
      <vt:lpstr> </vt:lpstr>
      <vt:lpstr> </vt:lpstr>
      <vt:lpstr> </vt:lpstr>
      <vt:lpstr>        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Ljiljana</dc:creator>
  <cp:lastModifiedBy>Ljiljana</cp:lastModifiedBy>
  <cp:revision>16</cp:revision>
  <dcterms:created xsi:type="dcterms:W3CDTF">2011-09-22T09:58:33Z</dcterms:created>
  <dcterms:modified xsi:type="dcterms:W3CDTF">2011-09-26T21:02:18Z</dcterms:modified>
</cp:coreProperties>
</file>